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1" r:id="rId3"/>
    <p:sldId id="279" r:id="rId4"/>
    <p:sldId id="280" r:id="rId5"/>
    <p:sldId id="281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3B794"/>
    <a:srgbClr val="9563AA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4" d="100"/>
          <a:sy n="74" d="100"/>
        </p:scale>
        <p:origin x="22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sz="4400" dirty="0"/>
              <a:t>Semaine 3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928E01D8-5380-44FB-AE90-46DD1DB94D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FA8F666-A6C6-4810-A763-D29758C743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1023C20-8C2B-4877-98CB-57C16201A5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8A6C769B-8A67-4421-9A35-141E3ACAE9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7721" y="132841"/>
            <a:ext cx="3997689" cy="991356"/>
          </a:xfrm>
        </p:spPr>
        <p:txBody>
          <a:bodyPr>
            <a:normAutofit/>
          </a:bodyPr>
          <a:lstStyle/>
          <a:p>
            <a:r>
              <a:rPr lang="fr-FR" sz="3600" b="1" dirty="0"/>
              <a:t>Les grands reporters</a:t>
            </a: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EE77F240-D717-44C6-9A5F-0054F612424A}"/>
              </a:ext>
            </a:extLst>
          </p:cNvPr>
          <p:cNvSpPr txBox="1">
            <a:spLocks/>
          </p:cNvSpPr>
          <p:nvPr/>
        </p:nvSpPr>
        <p:spPr>
          <a:xfrm>
            <a:off x="2903665" y="2131329"/>
            <a:ext cx="4400158" cy="517856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200" dirty="0"/>
              <a:t>Choisis un des trois temps proposés.</a:t>
            </a:r>
          </a:p>
          <a:p>
            <a:r>
              <a:rPr lang="fr-FR" sz="3200" dirty="0"/>
              <a:t>Invente une phrase pour chaque verbe.</a:t>
            </a:r>
          </a:p>
          <a:p>
            <a:r>
              <a:rPr lang="fr-FR" sz="3200" dirty="0"/>
              <a:t>Relis-toi.</a:t>
            </a:r>
            <a:endParaRPr lang="fr-FR" sz="32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E602E31-455D-4DAE-A269-5BD35ADF72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63491" y="1604407"/>
            <a:ext cx="3298670" cy="4427362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F30EE994-6657-4F7E-827B-C7CEE71A7E35}"/>
              </a:ext>
            </a:extLst>
          </p:cNvPr>
          <p:cNvSpPr txBox="1"/>
          <p:nvPr/>
        </p:nvSpPr>
        <p:spPr>
          <a:xfrm>
            <a:off x="205846" y="6222707"/>
            <a:ext cx="6096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i="1" dirty="0">
                <a:solidFill>
                  <a:srgbClr val="00B050"/>
                </a:solidFill>
              </a:rPr>
              <a:t>C3 à C8 Je sais conjuguer au temps demandé.</a:t>
            </a:r>
          </a:p>
        </p:txBody>
      </p:sp>
    </p:spTree>
    <p:extLst>
      <p:ext uri="{BB962C8B-B14F-4D97-AF65-F5344CB8AC3E}">
        <p14:creationId xmlns:p14="http://schemas.microsoft.com/office/powerpoint/2010/main" val="17644260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FA8F666-A6C6-4810-A763-D29758C743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1023C20-8C2B-4877-98CB-57C16201A5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5C07DEBF-DF7F-4620-9534-9C6640A129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80313" y="111645"/>
            <a:ext cx="5185200" cy="990296"/>
          </a:xfrm>
        </p:spPr>
        <p:txBody>
          <a:bodyPr>
            <a:normAutofit/>
          </a:bodyPr>
          <a:lstStyle/>
          <a:p>
            <a:r>
              <a:rPr lang="fr-FR" sz="4000" b="1" dirty="0"/>
              <a:t>La phrase exclamative</a:t>
            </a: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0E27A156-6E76-4FA1-BF0C-03880F5318E1}"/>
              </a:ext>
            </a:extLst>
          </p:cNvPr>
          <p:cNvSpPr txBox="1">
            <a:spLocks/>
          </p:cNvSpPr>
          <p:nvPr/>
        </p:nvSpPr>
        <p:spPr>
          <a:xfrm>
            <a:off x="1104900" y="1152350"/>
            <a:ext cx="8396486" cy="107411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Écris </a:t>
            </a:r>
            <a:r>
              <a:rPr lang="fr-FR" dirty="0">
                <a:solidFill>
                  <a:srgbClr val="9563AA"/>
                </a:solidFill>
              </a:rPr>
              <a:t>5</a:t>
            </a:r>
            <a:r>
              <a:rPr lang="fr-FR" dirty="0"/>
              <a:t> (ou </a:t>
            </a:r>
            <a:r>
              <a:rPr lang="fr-FR" dirty="0">
                <a:solidFill>
                  <a:srgbClr val="13B794"/>
                </a:solidFill>
              </a:rPr>
              <a:t>7</a:t>
            </a:r>
            <a:r>
              <a:rPr lang="fr-FR" dirty="0"/>
              <a:t>) phrases exclamatives décrivant tes émotions en découvrant les œuvres.</a:t>
            </a:r>
            <a:endParaRPr lang="fr-FR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50E8FFC3-4FBD-4A61-8F3E-1F3232B9C05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77775" y="6231056"/>
            <a:ext cx="6851104" cy="559788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fr-FR" sz="2000" i="1" dirty="0">
                <a:solidFill>
                  <a:srgbClr val="00B050"/>
                </a:solidFill>
              </a:rPr>
              <a:t>G16 J’utilise des phrases exclamatives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5BC8E379-D0CC-40C6-AA63-05CE22B65DC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5981" y="2096859"/>
            <a:ext cx="2946954" cy="3657600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91716781-5A38-429D-B50E-C515E89BA36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856" y="2032723"/>
            <a:ext cx="3772392" cy="4389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9512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FA8F666-A6C6-4810-A763-D29758C743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1023C20-8C2B-4877-98CB-57C16201A5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45935594-2BD4-45F3-A8E1-07F9866601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80313" y="111645"/>
            <a:ext cx="5185200" cy="990296"/>
          </a:xfrm>
        </p:spPr>
        <p:txBody>
          <a:bodyPr>
            <a:normAutofit/>
          </a:bodyPr>
          <a:lstStyle/>
          <a:p>
            <a:r>
              <a:rPr lang="fr-FR" sz="4000" b="1" dirty="0"/>
              <a:t>Décrire une photo</a:t>
            </a: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0F95EC3F-3FDD-40A5-AE0F-FC47E74B2DB4}"/>
              </a:ext>
            </a:extLst>
          </p:cNvPr>
          <p:cNvSpPr txBox="1">
            <a:spLocks/>
          </p:cNvSpPr>
          <p:nvPr/>
        </p:nvSpPr>
        <p:spPr>
          <a:xfrm>
            <a:off x="1113526" y="1647785"/>
            <a:ext cx="3794904" cy="452194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Décrire l’image. </a:t>
            </a:r>
          </a:p>
          <a:p>
            <a:r>
              <a:rPr lang="fr-FR" sz="2800" dirty="0"/>
              <a:t>Sur ton cahier, écris avec précision ce que tu ressens et explique pourquoi. </a:t>
            </a:r>
          </a:p>
          <a:p>
            <a:r>
              <a:rPr lang="fr-FR" dirty="0"/>
              <a:t>Liste les sentiments. </a:t>
            </a:r>
            <a:endParaRPr lang="fr-FR" sz="2800" dirty="0"/>
          </a:p>
          <a:p>
            <a:pPr marL="0" indent="0">
              <a:buNone/>
            </a:pPr>
            <a:endParaRPr lang="fr-FR" sz="2400" dirty="0"/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6A83DBF1-EA70-4080-BD8F-5D887A8740B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77775" y="6231056"/>
            <a:ext cx="6851104" cy="559788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fr-FR" sz="2000" i="1" dirty="0">
                <a:solidFill>
                  <a:srgbClr val="00B050"/>
                </a:solidFill>
              </a:rPr>
              <a:t>G16 J’utilise des phrases exclamatives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7D8D721E-80A0-4F98-AA5C-FFD96ABC11F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1987" y="1578538"/>
            <a:ext cx="6782909" cy="4521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5655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FA8F666-A6C6-4810-A763-D29758C743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1023C20-8C2B-4877-98CB-57C16201A5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016523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97</Words>
  <Application>Microsoft Office PowerPoint</Application>
  <PresentationFormat>Grand écran</PresentationFormat>
  <Paragraphs>32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Activités d’écriture</vt:lpstr>
      <vt:lpstr>Les grands reporters</vt:lpstr>
      <vt:lpstr>La phrase exclamative</vt:lpstr>
      <vt:lpstr>Décrire une photo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22</cp:revision>
  <dcterms:created xsi:type="dcterms:W3CDTF">2021-07-17T07:25:24Z</dcterms:created>
  <dcterms:modified xsi:type="dcterms:W3CDTF">2022-01-24T00:38:07Z</dcterms:modified>
</cp:coreProperties>
</file>